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6" y="-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2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3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27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4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3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8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9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0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0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19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30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0FAFD-4B0B-4F95-B060-258774A2ECF9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D820-94F8-4FF8-8EDD-69CB29C9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7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zeIXfdogJbA" TargetMode="External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gQgmpEom3KI" TargetMode="External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KLIqErnQCuw" TargetMode="External"/><Relationship Id="rId3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8B7s01DpBTg" TargetMode="Externa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788988">
            <a:off x="1828799" y="2692400"/>
            <a:ext cx="8043333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Alice in Wonderland through the technical ages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03245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437" y="1146860"/>
            <a:ext cx="3984097" cy="53878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321733"/>
            <a:ext cx="387773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Book – written in 1865 by Lewis </a:t>
            </a:r>
            <a:r>
              <a:rPr lang="en-GB" dirty="0"/>
              <a:t>C</a:t>
            </a:r>
            <a:r>
              <a:rPr lang="en-GB" dirty="0" smtClean="0"/>
              <a:t>arroll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095" y="1362677"/>
            <a:ext cx="4872038" cy="49375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9447" y="745066"/>
            <a:ext cx="68556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Magic Lantern – 1</a:t>
            </a:r>
            <a:r>
              <a:rPr lang="en-GB" baseline="30000" dirty="0" smtClean="0"/>
              <a:t>st</a:t>
            </a:r>
            <a:r>
              <a:rPr lang="en-GB" dirty="0" smtClean="0"/>
              <a:t> showing of Lewis Carroll’s Alice in Wonderland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17" y="2621792"/>
            <a:ext cx="2857500" cy="2419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811" y="2402717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1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2127" y="365667"/>
            <a:ext cx="48483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http://www.youtube.com/watch?v=zeIXfdogJbA</a:t>
            </a:r>
            <a:endParaRPr lang="en-GB" dirty="0" smtClean="0"/>
          </a:p>
          <a:p>
            <a:pPr algn="ctr"/>
            <a:r>
              <a:rPr lang="en-GB" dirty="0"/>
              <a:t>A</a:t>
            </a:r>
            <a:r>
              <a:rPr lang="en-GB" dirty="0" smtClean="0"/>
              <a:t>lice in wonderland 1903 – Moving Picture shows</a:t>
            </a:r>
          </a:p>
          <a:p>
            <a:endParaRPr lang="en-GB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77" y="1407531"/>
            <a:ext cx="7555646" cy="47096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1791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2884" y="636601"/>
            <a:ext cx="50568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https://www.youtube.com/watch?v=gQgmpEom3KI</a:t>
            </a:r>
            <a:endParaRPr lang="en-GB" dirty="0" smtClean="0"/>
          </a:p>
          <a:p>
            <a:endParaRPr lang="en-GB" dirty="0"/>
          </a:p>
          <a:p>
            <a:pPr algn="ctr"/>
            <a:r>
              <a:rPr lang="en-GB" dirty="0"/>
              <a:t>A</a:t>
            </a:r>
            <a:r>
              <a:rPr lang="en-GB" dirty="0" smtClean="0"/>
              <a:t>lice in wonderland 1933 - Cinema</a:t>
            </a:r>
            <a:endParaRPr lang="en-GB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915" y="2160601"/>
            <a:ext cx="6415177" cy="35924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46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1483" y="467268"/>
            <a:ext cx="4850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http://www.youtube.com/watch?v=KLIqErnQCuw</a:t>
            </a:r>
            <a:endParaRPr lang="en-GB" dirty="0" smtClean="0"/>
          </a:p>
          <a:p>
            <a:pPr algn="ctr"/>
            <a:r>
              <a:rPr lang="en-GB" dirty="0" smtClean="0"/>
              <a:t>1951 – Walt Disney - Colour</a:t>
            </a:r>
            <a:endParaRPr lang="en-GB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4" y="1562720"/>
            <a:ext cx="5966883" cy="44353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8722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8524" y="518067"/>
            <a:ext cx="4844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http://www.youtube.com/watch?v=8B7s01DpBTg</a:t>
            </a:r>
            <a:endParaRPr lang="en-GB" dirty="0" smtClean="0"/>
          </a:p>
          <a:p>
            <a:pPr algn="ctr"/>
            <a:r>
              <a:rPr lang="en-GB" dirty="0" smtClean="0"/>
              <a:t>Tim Burton 2010</a:t>
            </a:r>
            <a:endParaRPr lang="en-GB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24" y="1359746"/>
            <a:ext cx="6237817" cy="49902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2268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Macintosh PowerPoint</Application>
  <PresentationFormat>Custom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HENLEY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Wilson</dc:creator>
  <cp:lastModifiedBy>Sarah Wilson</cp:lastModifiedBy>
  <cp:revision>2</cp:revision>
  <dcterms:created xsi:type="dcterms:W3CDTF">2014-11-13T12:27:16Z</dcterms:created>
  <dcterms:modified xsi:type="dcterms:W3CDTF">2014-11-16T17:53:55Z</dcterms:modified>
</cp:coreProperties>
</file>